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73" r:id="rId4"/>
    <p:sldId id="274" r:id="rId5"/>
    <p:sldId id="279" r:id="rId6"/>
    <p:sldId id="301" r:id="rId7"/>
    <p:sldId id="302" r:id="rId8"/>
    <p:sldId id="303" r:id="rId9"/>
    <p:sldId id="304" r:id="rId10"/>
    <p:sldId id="305" r:id="rId11"/>
    <p:sldId id="306" r:id="rId12"/>
    <p:sldId id="300" r:id="rId13"/>
  </p:sldIdLst>
  <p:sldSz cx="9144000" cy="5143500" type="screen16x9"/>
  <p:notesSz cx="6883400" cy="10033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FB82F4D-B277-7149-8DC4-667DE6608962}">
          <p14:sldIdLst>
            <p14:sldId id="256"/>
            <p14:sldId id="272"/>
            <p14:sldId id="273"/>
            <p14:sldId id="274"/>
            <p14:sldId id="279"/>
            <p14:sldId id="301"/>
            <p14:sldId id="302"/>
            <p14:sldId id="303"/>
            <p14:sldId id="304"/>
            <p14:sldId id="305"/>
            <p14:sldId id="30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C8C8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2" autoAdjust="0"/>
    <p:restoredTop sz="94658"/>
  </p:normalViewPr>
  <p:slideViewPr>
    <p:cSldViewPr snapToGrid="0" snapToObjects="1">
      <p:cViewPr>
        <p:scale>
          <a:sx n="193" d="100"/>
          <a:sy n="193" d="100"/>
        </p:scale>
        <p:origin x="2568" y="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-5536" y="-112"/>
      </p:cViewPr>
      <p:guideLst>
        <p:guide orient="horz" pos="316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5.emf"/><Relationship Id="rId3" Type="http://schemas.openxmlformats.org/officeDocument/2006/relationships/image" Target="../media/image27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buNone/>
            </a:pPr>
            <a:fld id="{829A1889-ECB8-E549-81C8-55C92CE7AFBB}" type="datetime1">
              <a:rPr lang="de-DE" sz="1000" smtClean="0">
                <a:solidFill>
                  <a:schemeClr val="accent6"/>
                </a:solidFill>
              </a:rPr>
              <a:t>07.12.17</a:t>
            </a:fld>
            <a:endParaRPr lang="de-DE" sz="1000" dirty="0">
              <a:solidFill>
                <a:schemeClr val="accent6"/>
              </a:solidFill>
            </a:endParaRPr>
          </a:p>
        </p:txBody>
      </p:sp>
      <p:cxnSp>
        <p:nvCxnSpPr>
          <p:cNvPr id="7" name="Gerader Verbinder 147"/>
          <p:cNvCxnSpPr>
            <a:cxnSpLocks noChangeAspect="1"/>
          </p:cNvCxnSpPr>
          <p:nvPr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409826" y="9639132"/>
            <a:ext cx="3495674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buNone/>
            </a:pPr>
            <a:r>
              <a:rPr lang="de-DE" sz="1000" dirty="0" smtClean="0">
                <a:solidFill>
                  <a:schemeClr val="accent6"/>
                </a:solidFill>
              </a:rPr>
              <a:t>Regionales RechenZentrum Erlangen [RRZE]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81701" y="9639132"/>
            <a:ext cx="808566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15C103E8-B2CE-604F-9CA5-59CB83504449}" type="slidenum">
              <a:rPr lang="de-DE" sz="1000" smtClean="0">
                <a:solidFill>
                  <a:srgbClr val="8C8B9F"/>
                </a:solidFill>
              </a:rPr>
              <a:pPr>
                <a:buNone/>
              </a:pPr>
              <a:t>‹Nr.›</a:t>
            </a:fld>
            <a:endParaRPr lang="de-DE" sz="1000" dirty="0">
              <a:solidFill>
                <a:srgbClr val="8C8B9F"/>
              </a:solidFill>
            </a:endParaRPr>
          </a:p>
        </p:txBody>
      </p:sp>
      <p:pic>
        <p:nvPicPr>
          <p:cNvPr id="10" name="Bild 9" descr="FAU_cmyk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0" y="9639131"/>
            <a:ext cx="1229619" cy="242887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764" y="9613737"/>
            <a:ext cx="674274" cy="288000"/>
          </a:xfrm>
          <a:prstGeom prst="rect">
            <a:avLst/>
          </a:prstGeom>
          <a:noFill/>
          <a:effectLst/>
        </p:spPr>
      </p:pic>
      <p:cxnSp>
        <p:nvCxnSpPr>
          <p:cNvPr id="12" name="Gerader Verbinder 8"/>
          <p:cNvCxnSpPr/>
          <p:nvPr/>
        </p:nvCxnSpPr>
        <p:spPr bwMode="hidden">
          <a:xfrm flipH="1">
            <a:off x="-2" y="436910"/>
            <a:ext cx="6881814" cy="1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9"/>
          <p:cNvCxnSpPr/>
          <p:nvPr/>
        </p:nvCxnSpPr>
        <p:spPr bwMode="hidden">
          <a:xfrm flipH="1">
            <a:off x="-1" y="1775477"/>
            <a:ext cx="688340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0"/>
          <p:cNvCxnSpPr/>
          <p:nvPr/>
        </p:nvCxnSpPr>
        <p:spPr bwMode="hidden">
          <a:xfrm flipH="1" flipV="1">
            <a:off x="-2" y="3114044"/>
            <a:ext cx="6883402" cy="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1"/>
          <p:cNvCxnSpPr/>
          <p:nvPr/>
        </p:nvCxnSpPr>
        <p:spPr bwMode="hidden">
          <a:xfrm flipH="1" flipV="1">
            <a:off x="-2" y="4452610"/>
            <a:ext cx="6883403" cy="1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2"/>
          <p:cNvCxnSpPr/>
          <p:nvPr/>
        </p:nvCxnSpPr>
        <p:spPr bwMode="hidden">
          <a:xfrm flipH="1" flipV="1">
            <a:off x="-2" y="5791177"/>
            <a:ext cx="6883403" cy="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3"/>
          <p:cNvCxnSpPr/>
          <p:nvPr/>
        </p:nvCxnSpPr>
        <p:spPr bwMode="hidden">
          <a:xfrm flipH="1" flipV="1">
            <a:off x="-1" y="7129743"/>
            <a:ext cx="6883400" cy="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4"/>
          <p:cNvCxnSpPr/>
          <p:nvPr/>
        </p:nvCxnSpPr>
        <p:spPr bwMode="hidden">
          <a:xfrm flipH="1" flipV="1">
            <a:off x="-2" y="8468310"/>
            <a:ext cx="6883399" cy="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 bwMode="hidden">
          <a:xfrm>
            <a:off x="5606321" y="-16378"/>
            <a:ext cx="0" cy="949317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 bwMode="hidden">
          <a:xfrm>
            <a:off x="4297710" y="305"/>
            <a:ext cx="0" cy="94764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 bwMode="hidden">
          <a:xfrm>
            <a:off x="2989100" y="-16378"/>
            <a:ext cx="0" cy="949317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 bwMode="hidden">
          <a:xfrm>
            <a:off x="1680490" y="-13110"/>
            <a:ext cx="0" cy="948990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 bwMode="hidden">
          <a:xfrm flipH="1">
            <a:off x="371879" y="-16378"/>
            <a:ext cx="1" cy="949317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 bwMode="hidden">
          <a:xfrm rot="5400000">
            <a:off x="-1297566" y="1281184"/>
            <a:ext cx="9493176" cy="6898051"/>
            <a:chOff x="1416487" y="402285"/>
            <a:chExt cx="8646183" cy="6455716"/>
          </a:xfrm>
        </p:grpSpPr>
        <p:cxnSp>
          <p:nvCxnSpPr>
            <p:cNvPr id="25" name="Gerader Verbinder 41"/>
            <p:cNvCxnSpPr/>
            <p:nvPr/>
          </p:nvCxnSpPr>
          <p:spPr bwMode="hidden">
            <a:xfrm>
              <a:off x="1416487" y="1199118"/>
              <a:ext cx="5624869" cy="5658882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42"/>
            <p:cNvCxnSpPr/>
            <p:nvPr/>
          </p:nvCxnSpPr>
          <p:spPr bwMode="hidden">
            <a:xfrm rot="16200000" flipH="1">
              <a:off x="1829171" y="422085"/>
              <a:ext cx="6455716" cy="641611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43"/>
            <p:cNvCxnSpPr/>
            <p:nvPr/>
          </p:nvCxnSpPr>
          <p:spPr bwMode="hidden">
            <a:xfrm rot="16200000" flipH="1">
              <a:off x="3068471" y="444558"/>
              <a:ext cx="6442008" cy="638487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44"/>
            <p:cNvCxnSpPr/>
            <p:nvPr/>
          </p:nvCxnSpPr>
          <p:spPr bwMode="hidden">
            <a:xfrm rot="16200000" flipH="1">
              <a:off x="4289002" y="438549"/>
              <a:ext cx="5796221" cy="5751109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45"/>
            <p:cNvCxnSpPr/>
            <p:nvPr/>
          </p:nvCxnSpPr>
          <p:spPr bwMode="hidden">
            <a:xfrm rot="16200000" flipH="1">
              <a:off x="5487195" y="415548"/>
              <a:ext cx="4575023" cy="4575919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ieren 46"/>
            <p:cNvGrpSpPr/>
            <p:nvPr/>
          </p:nvGrpSpPr>
          <p:grpSpPr bwMode="hidden">
            <a:xfrm>
              <a:off x="6746388" y="415993"/>
              <a:ext cx="3316282" cy="3347784"/>
              <a:chOff x="6746388" y="415993"/>
              <a:chExt cx="3316282" cy="3347784"/>
            </a:xfrm>
          </p:grpSpPr>
          <p:cxnSp>
            <p:nvCxnSpPr>
              <p:cNvPr id="35" name="Gerader Verbinder 52"/>
              <p:cNvCxnSpPr/>
              <p:nvPr/>
            </p:nvCxnSpPr>
            <p:spPr bwMode="hidden">
              <a:xfrm rot="16200000" flipH="1">
                <a:off x="6730637" y="431745"/>
                <a:ext cx="3347783" cy="3316282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53"/>
              <p:cNvCxnSpPr/>
              <p:nvPr/>
            </p:nvCxnSpPr>
            <p:spPr bwMode="hidden">
              <a:xfrm rot="16200000" flipH="1">
                <a:off x="7939987" y="401029"/>
                <a:ext cx="2107717" cy="2137645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54"/>
              <p:cNvCxnSpPr/>
              <p:nvPr/>
            </p:nvCxnSpPr>
            <p:spPr bwMode="hidden">
              <a:xfrm rot="16200000" flipH="1">
                <a:off x="9145818" y="414339"/>
                <a:ext cx="915193" cy="918503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Gerader Verbinder 47"/>
            <p:cNvCxnSpPr/>
            <p:nvPr/>
          </p:nvCxnSpPr>
          <p:spPr bwMode="hidden">
            <a:xfrm rot="16200000" flipV="1">
              <a:off x="1411276" y="2440462"/>
              <a:ext cx="4422747" cy="441232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48"/>
            <p:cNvCxnSpPr/>
            <p:nvPr/>
          </p:nvCxnSpPr>
          <p:spPr bwMode="hidden">
            <a:xfrm flipH="1" flipV="1">
              <a:off x="1416487" y="3637518"/>
              <a:ext cx="3198294" cy="322048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49"/>
            <p:cNvCxnSpPr/>
            <p:nvPr/>
          </p:nvCxnSpPr>
          <p:spPr bwMode="hidden">
            <a:xfrm flipH="1" flipV="1">
              <a:off x="1416487" y="4893971"/>
              <a:ext cx="1981932" cy="1964028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50"/>
            <p:cNvCxnSpPr/>
            <p:nvPr/>
          </p:nvCxnSpPr>
          <p:spPr bwMode="hidden">
            <a:xfrm flipH="1" flipV="1">
              <a:off x="1416487" y="6075918"/>
              <a:ext cx="780008" cy="782081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r Verbinder 25"/>
          <p:cNvCxnSpPr/>
          <p:nvPr/>
        </p:nvCxnSpPr>
        <p:spPr bwMode="hidden">
          <a:xfrm flipH="1" flipV="1">
            <a:off x="1" y="4083586"/>
            <a:ext cx="5278966" cy="539320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26"/>
          <p:cNvCxnSpPr/>
          <p:nvPr/>
        </p:nvCxnSpPr>
        <p:spPr bwMode="hidden">
          <a:xfrm flipH="1" flipV="1">
            <a:off x="2" y="2739980"/>
            <a:ext cx="6599765" cy="6736813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27"/>
          <p:cNvCxnSpPr/>
          <p:nvPr/>
        </p:nvCxnSpPr>
        <p:spPr bwMode="hidden">
          <a:xfrm flipH="1" flipV="1">
            <a:off x="-1" y="1403946"/>
            <a:ext cx="6883401" cy="70330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28"/>
          <p:cNvCxnSpPr/>
          <p:nvPr/>
        </p:nvCxnSpPr>
        <p:spPr bwMode="hidden">
          <a:xfrm flipH="1" flipV="1">
            <a:off x="0" y="65382"/>
            <a:ext cx="6881810" cy="7025451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9"/>
          <p:cNvCxnSpPr/>
          <p:nvPr/>
        </p:nvCxnSpPr>
        <p:spPr bwMode="hidden">
          <a:xfrm flipH="1" flipV="1">
            <a:off x="1278962" y="-16376"/>
            <a:ext cx="5602848" cy="5807553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30"/>
          <p:cNvGrpSpPr/>
          <p:nvPr/>
        </p:nvGrpSpPr>
        <p:grpSpPr bwMode="hidden">
          <a:xfrm rot="5400000" flipH="1">
            <a:off x="2510431" y="27748"/>
            <a:ext cx="4431746" cy="4343490"/>
            <a:chOff x="6739175" y="402284"/>
            <a:chExt cx="4036340" cy="4064965"/>
          </a:xfrm>
        </p:grpSpPr>
        <p:cxnSp>
          <p:nvCxnSpPr>
            <p:cNvPr id="44" name="Gerader Verbinder 36"/>
            <p:cNvCxnSpPr/>
            <p:nvPr/>
          </p:nvCxnSpPr>
          <p:spPr bwMode="hidden">
            <a:xfrm rot="5400000" flipV="1">
              <a:off x="6732461" y="424196"/>
              <a:ext cx="4049767" cy="403634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37"/>
            <p:cNvCxnSpPr/>
            <p:nvPr/>
          </p:nvCxnSpPr>
          <p:spPr bwMode="hidden">
            <a:xfrm rot="5400000" flipV="1">
              <a:off x="7962449" y="426520"/>
              <a:ext cx="2823591" cy="280253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38"/>
            <p:cNvCxnSpPr/>
            <p:nvPr/>
          </p:nvCxnSpPr>
          <p:spPr bwMode="hidden">
            <a:xfrm rot="5400000" flipV="1">
              <a:off x="9171212" y="427726"/>
              <a:ext cx="1616034" cy="159256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39"/>
            <p:cNvCxnSpPr/>
            <p:nvPr/>
          </p:nvCxnSpPr>
          <p:spPr bwMode="hidden">
            <a:xfrm rot="5400000" flipV="1">
              <a:off x="10378572" y="404244"/>
              <a:ext cx="398899" cy="39498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Gerader Verbinder 31"/>
          <p:cNvCxnSpPr/>
          <p:nvPr/>
        </p:nvCxnSpPr>
        <p:spPr bwMode="hidden">
          <a:xfrm>
            <a:off x="-2" y="5414911"/>
            <a:ext cx="3979335" cy="4061886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2"/>
          <p:cNvCxnSpPr/>
          <p:nvPr/>
        </p:nvCxnSpPr>
        <p:spPr bwMode="hidden">
          <a:xfrm>
            <a:off x="0" y="6747870"/>
            <a:ext cx="2650070" cy="27289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3"/>
          <p:cNvCxnSpPr/>
          <p:nvPr/>
        </p:nvCxnSpPr>
        <p:spPr bwMode="hidden">
          <a:xfrm>
            <a:off x="-1" y="8083388"/>
            <a:ext cx="1367368" cy="1393409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4"/>
          <p:cNvCxnSpPr/>
          <p:nvPr/>
        </p:nvCxnSpPr>
        <p:spPr bwMode="hidden">
          <a:xfrm>
            <a:off x="-1" y="9403053"/>
            <a:ext cx="63501" cy="73741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umsplatzhalter 2"/>
          <p:cNvSpPr txBox="1">
            <a:spLocks/>
          </p:cNvSpPr>
          <p:nvPr/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1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fld id="{829A1889-ECB8-E549-81C8-55C92CE7AFBB}" type="datetime1">
              <a:rPr lang="de-DE" sz="1000" smtClean="0">
                <a:solidFill>
                  <a:schemeClr val="accent6"/>
                </a:solidFill>
              </a:rPr>
              <a:pPr>
                <a:buFont typeface="Wingdings" pitchFamily="2" charset="2"/>
                <a:buNone/>
              </a:pPr>
              <a:t>07.12.17</a:t>
            </a:fld>
            <a:endParaRPr lang="de-DE" sz="1000" dirty="0">
              <a:solidFill>
                <a:schemeClr val="accent6"/>
              </a:solidFill>
            </a:endParaRPr>
          </a:p>
        </p:txBody>
      </p:sp>
      <p:cxnSp>
        <p:nvCxnSpPr>
          <p:cNvPr id="53" name="Gerader Verbinder 147"/>
          <p:cNvCxnSpPr>
            <a:cxnSpLocks noChangeAspect="1"/>
          </p:cNvCxnSpPr>
          <p:nvPr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0" y="-1"/>
            <a:ext cx="6883399" cy="9476797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21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52475"/>
            <a:ext cx="668655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fld id="{E65715DF-5181-B34B-863A-DCECDC1E9847}" type="datetime1">
              <a:rPr lang="de-DE" sz="1000" smtClean="0"/>
              <a:t>07.12.17</a:t>
            </a:fld>
            <a:endParaRPr lang="de-DE" sz="1000" dirty="0"/>
          </a:p>
        </p:txBody>
      </p:sp>
      <p:cxnSp>
        <p:nvCxnSpPr>
          <p:cNvPr id="9" name="Gerader Verbinder 147"/>
          <p:cNvCxnSpPr>
            <a:cxnSpLocks noChangeAspect="1"/>
          </p:cNvCxnSpPr>
          <p:nvPr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rgbClr val="7E8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2377035" y="9639132"/>
            <a:ext cx="3270251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7E807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z="1000" dirty="0" smtClean="0"/>
              <a:t>Regionales </a:t>
            </a:r>
            <a:r>
              <a:rPr lang="de-DE" sz="1000" dirty="0" err="1" smtClean="0"/>
              <a:t>RechenZentrum</a:t>
            </a:r>
            <a:r>
              <a:rPr lang="de-DE" sz="1000" dirty="0" smtClean="0"/>
              <a:t> Erlangen [RRZE]</a:t>
            </a:r>
            <a:endParaRPr lang="de-DE" sz="1000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981701" y="9639132"/>
            <a:ext cx="808566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15C103E8-B2CE-604F-9CA5-59CB83504449}" type="slidenum">
              <a:rPr lang="de-DE" sz="1000" smtClean="0">
                <a:solidFill>
                  <a:srgbClr val="8C8B9F"/>
                </a:solidFill>
              </a:rPr>
              <a:pPr>
                <a:buNone/>
              </a:pPr>
              <a:t>‹Nr.›</a:t>
            </a:fld>
            <a:endParaRPr lang="de-DE" sz="1000" dirty="0">
              <a:solidFill>
                <a:srgbClr val="8C8B9F"/>
              </a:solidFill>
            </a:endParaRPr>
          </a:p>
        </p:txBody>
      </p:sp>
      <p:pic>
        <p:nvPicPr>
          <p:cNvPr id="12" name="Bild 11" descr="FAU_cmyk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2" y="9637441"/>
            <a:ext cx="1238178" cy="244578"/>
          </a:xfrm>
          <a:prstGeom prst="rect">
            <a:avLst/>
          </a:prstGeom>
        </p:spPr>
      </p:pic>
      <p:pic>
        <p:nvPicPr>
          <p:cNvPr id="13" name="Picture 15" descr="Logo_RGB_3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6" y="9613737"/>
            <a:ext cx="674758" cy="288000"/>
          </a:xfrm>
          <a:prstGeom prst="rect">
            <a:avLst/>
          </a:prstGeom>
          <a:noFill/>
          <a:effectLst/>
        </p:spPr>
      </p:pic>
      <p:sp>
        <p:nvSpPr>
          <p:cNvPr id="14" name="Textplatzhalter 3"/>
          <p:cNvSpPr txBox="1">
            <a:spLocks noChangeAspect="1"/>
          </p:cNvSpPr>
          <p:nvPr/>
        </p:nvSpPr>
        <p:spPr>
          <a:xfrm>
            <a:off x="933449" y="4950784"/>
            <a:ext cx="5015649" cy="2897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3C3D3C"/>
              </a:buClr>
              <a:buFont typeface="Wingdings" charset="2"/>
              <a:buChar char="§"/>
            </a:pPr>
            <a:r>
              <a:rPr lang="de-DE" sz="2200" dirty="0" smtClean="0">
                <a:solidFill>
                  <a:srgbClr val="0F3493"/>
                </a:solidFill>
                <a:latin typeface="Arial"/>
              </a:rPr>
              <a:t>Mastertextformat bearbeiten</a:t>
            </a:r>
          </a:p>
          <a:p>
            <a:pPr marL="742950" lvl="1" indent="-285750">
              <a:buClr>
                <a:srgbClr val="3C3D3C"/>
              </a:buClr>
              <a:buFont typeface="Wingdings" charset="2"/>
              <a:buChar char="§"/>
            </a:pPr>
            <a:r>
              <a:rPr lang="de-DE" sz="2000" dirty="0" smtClean="0">
                <a:solidFill>
                  <a:srgbClr val="0F3493"/>
                </a:solidFill>
                <a:latin typeface="Arial"/>
              </a:rPr>
              <a:t>Zweite Ebene</a:t>
            </a:r>
          </a:p>
          <a:p>
            <a:pPr marL="1143000" lvl="2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800" dirty="0" smtClean="0">
                <a:solidFill>
                  <a:srgbClr val="0F3493"/>
                </a:solidFill>
                <a:latin typeface="Arial"/>
              </a:rPr>
              <a:t>Dritte Ebene</a:t>
            </a:r>
          </a:p>
          <a:p>
            <a:pPr marL="1600200" lvl="3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srgbClr val="0F3493"/>
                </a:solidFill>
                <a:latin typeface="Arial"/>
              </a:rPr>
              <a:t>Vierte Ebene</a:t>
            </a:r>
          </a:p>
          <a:p>
            <a:pPr marL="2057400" lvl="4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srgbClr val="0F3493"/>
                </a:solidFill>
                <a:latin typeface="Arial"/>
              </a:rPr>
              <a:t>Fünfte Ebene</a:t>
            </a:r>
          </a:p>
          <a:p>
            <a:pPr marL="2514600" lvl="5" indent="-228600">
              <a:buClr>
                <a:srgbClr val="3C3D3C"/>
              </a:buClr>
              <a:buFont typeface="Wingdings" charset="2"/>
              <a:buChar char="§"/>
            </a:pPr>
            <a:r>
              <a:rPr lang="de-DE" sz="1200" dirty="0" smtClean="0">
                <a:solidFill>
                  <a:srgbClr val="0F3493"/>
                </a:solidFill>
                <a:latin typeface="Arial"/>
              </a:rPr>
              <a:t>Sechste Ebene</a:t>
            </a:r>
            <a:endParaRPr lang="de-DE" sz="1200" dirty="0">
              <a:solidFill>
                <a:srgbClr val="0F349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405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1.emf"/><Relationship Id="rId7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emf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emf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51998" cy="5148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1518" y="1528550"/>
            <a:ext cx="9150480" cy="284025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68876" y="593907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</a:t>
            </a:r>
            <a:r>
              <a:rPr lang="de-DE" sz="2600" b="1" spc="270" normalizeH="0" dirty="0" smtClean="0">
                <a:solidFill>
                  <a:srgbClr val="FFFFFF"/>
                </a:solidFill>
              </a:rPr>
              <a:t>E]</a:t>
            </a:r>
            <a:endParaRPr lang="de-DE" sz="2600" b="1" spc="270" normalizeH="0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946858" y="1528550"/>
            <a:ext cx="8205139" cy="29718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8875" y="1848142"/>
            <a:ext cx="6940550" cy="1231817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300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68875" y="3175891"/>
            <a:ext cx="6940550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522000" y="1188000"/>
            <a:ext cx="8100000" cy="33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200" b="0" i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43100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4"/>
          <p:cNvGrpSpPr/>
          <p:nvPr userDrawn="1"/>
        </p:nvGrpSpPr>
        <p:grpSpPr bwMode="hidden">
          <a:xfrm>
            <a:off x="310" y="1"/>
            <a:ext cx="9144000" cy="5143500"/>
            <a:chOff x="-1" y="0"/>
            <a:chExt cx="12192002" cy="6858000"/>
          </a:xfrm>
        </p:grpSpPr>
        <p:cxnSp>
          <p:nvCxnSpPr>
            <p:cNvPr id="11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9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53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7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5" name="Rechteck 64"/>
          <p:cNvSpPr/>
          <p:nvPr userDrawn="1"/>
        </p:nvSpPr>
        <p:spPr>
          <a:xfrm>
            <a:off x="8640000" y="4802400"/>
            <a:ext cx="249279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8" name="Bild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59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22000" y="285352"/>
            <a:ext cx="8100000" cy="4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59963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/>
          </p:nvPr>
        </p:nvSpPr>
        <p:spPr>
          <a:xfrm>
            <a:off x="522000" y="1188000"/>
            <a:ext cx="810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44067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2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46234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522000" y="1188000"/>
            <a:ext cx="8100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77200">
              <a:buFont typeface="+mj-lt"/>
              <a:buAutoNum type="arabicPeriod"/>
              <a:defRPr/>
            </a:lvl1pPr>
            <a:lvl2pPr marL="486000" indent="-277200">
              <a:buFont typeface="+mj-lt"/>
              <a:buAutoNum type="arabicPeriod"/>
              <a:defRPr/>
            </a:lvl2pPr>
            <a:lvl3pPr marL="774000" indent="-277200">
              <a:buFont typeface="+mj-lt"/>
              <a:buAutoNum type="arabicPeriod"/>
              <a:defRPr/>
            </a:lvl3pPr>
            <a:lvl4pPr marL="1044000" indent="-277200">
              <a:buFont typeface="+mj-lt"/>
              <a:buAutoNum type="arabicPeriod"/>
              <a:defRPr/>
            </a:lvl4pPr>
            <a:lvl5pPr marL="1314000" indent="-277200">
              <a:buFont typeface="+mj-lt"/>
              <a:buAutoNum type="arabicPeriod"/>
              <a:defRPr/>
            </a:lvl5pPr>
            <a:lvl6pPr marL="1512000" indent="-228600">
              <a:buFont typeface="+mj-lt"/>
              <a:buAutoNum type="arabicPeriod"/>
              <a:defRPr baseline="0"/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8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46233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/>
          </p:nvPr>
        </p:nvSpPr>
        <p:spPr>
          <a:xfrm>
            <a:off x="522001" y="1188000"/>
            <a:ext cx="8100000" cy="33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9200" indent="-313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468000" marR="0" indent="-234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702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936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6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21143" y="1188000"/>
            <a:ext cx="3884296" cy="334800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304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44066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4715192" y="1188000"/>
            <a:ext cx="3884296" cy="334800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lnSpc>
                <a:spcPct val="110000"/>
              </a:lnSpc>
              <a:buClr>
                <a:srgbClr val="474847"/>
              </a:buClr>
              <a:defRPr sz="2200" b="0"/>
            </a:lvl1pPr>
            <a:lvl2pPr marL="468000" indent="-234000">
              <a:lnSpc>
                <a:spcPct val="110000"/>
              </a:lnSpc>
              <a:buClr>
                <a:srgbClr val="474847"/>
              </a:buClr>
              <a:defRPr sz="2000" b="0"/>
            </a:lvl2pPr>
            <a:lvl3pPr marL="702000" indent="-234000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lnSpc>
                <a:spcPct val="110000"/>
              </a:lnSpc>
              <a:buClr>
                <a:srgbClr val="474847"/>
              </a:buClr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400" b="0" baseline="0"/>
            </a:lvl5pPr>
            <a:lvl6pPr marL="140400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46233"/>
            <a:ext cx="81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sp>
        <p:nvSpPr>
          <p:cNvPr id="8" name="Inhaltsplatzhalter 4"/>
          <p:cNvSpPr>
            <a:spLocks noGrp="1" noChangeAspect="1"/>
          </p:cNvSpPr>
          <p:nvPr>
            <p:ph sz="quarter" idx="11"/>
          </p:nvPr>
        </p:nvSpPr>
        <p:spPr>
          <a:xfrm>
            <a:off x="522000" y="1188001"/>
            <a:ext cx="8100000" cy="33205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34000" indent="0">
              <a:spcBef>
                <a:spcPts val="500"/>
              </a:spcBef>
              <a:spcAft>
                <a:spcPts val="0"/>
              </a:spcAft>
              <a:buNone/>
              <a:defRPr b="0">
                <a:solidFill>
                  <a:srgbClr val="474847"/>
                </a:solidFill>
              </a:defRPr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1791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4"/>
          <p:cNvGrpSpPr/>
          <p:nvPr userDrawn="1"/>
        </p:nvGrpSpPr>
        <p:grpSpPr bwMode="hidden">
          <a:xfrm>
            <a:off x="310" y="1"/>
            <a:ext cx="9144000" cy="5143500"/>
            <a:chOff x="-1" y="0"/>
            <a:chExt cx="12192002" cy="6858000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6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4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0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8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4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0" y="1"/>
            <a:ext cx="3746500" cy="51434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327150"/>
            <a:ext cx="4490468" cy="323215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702000" indent="-234000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115370" y="4759492"/>
            <a:ext cx="4304730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47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1" y="2"/>
            <a:ext cx="3743999" cy="4641862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320800"/>
            <a:ext cx="4490468" cy="323850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702000" indent="-234000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cxnSp>
        <p:nvCxnSpPr>
          <p:cNvPr id="62" name="Gerader Verbinder 147"/>
          <p:cNvCxnSpPr>
            <a:cxnSpLocks noChangeAspect="1"/>
          </p:cNvCxnSpPr>
          <p:nvPr userDrawn="1"/>
        </p:nvCxnSpPr>
        <p:spPr>
          <a:xfrm>
            <a:off x="0" y="4651373"/>
            <a:ext cx="9144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 userDrawn="1"/>
        </p:nvCxnSpPr>
        <p:spPr>
          <a:xfrm>
            <a:off x="0" y="4668072"/>
            <a:ext cx="9144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9" name="Bild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6263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1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5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43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8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4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9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7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8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3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1" y="-1"/>
            <a:ext cx="3743999" cy="5143502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320800"/>
            <a:ext cx="4490468" cy="323850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702000" indent="-234000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115370" y="4759492"/>
            <a:ext cx="4304730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97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7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9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0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3743999" cy="46481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327150"/>
            <a:ext cx="4490468" cy="323215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702000" indent="-234000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57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276350"/>
            <a:ext cx="4490468" cy="3207743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62" name="Bild 6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60" name="Bild 5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00" y="280519"/>
            <a:ext cx="2910418" cy="1944068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1" name="Bildplatzhalter 2"/>
          <p:cNvSpPr>
            <a:spLocks noGrp="1"/>
          </p:cNvSpPr>
          <p:nvPr>
            <p:ph type="pic" idx="1"/>
          </p:nvPr>
        </p:nvSpPr>
        <p:spPr>
          <a:xfrm>
            <a:off x="748187" y="406415"/>
            <a:ext cx="2830902" cy="175258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67" name="Bild 6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00" y="2540025"/>
            <a:ext cx="2910418" cy="1944068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8" name="Bildplatzhalter 2"/>
          <p:cNvSpPr>
            <a:spLocks noGrp="1"/>
          </p:cNvSpPr>
          <p:nvPr>
            <p:ph type="pic" idx="12"/>
          </p:nvPr>
        </p:nvSpPr>
        <p:spPr>
          <a:xfrm>
            <a:off x="748187" y="2665921"/>
            <a:ext cx="2830902" cy="175258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92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3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1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276350"/>
            <a:ext cx="4490468" cy="3207743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4" name="Bild 5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00" y="280519"/>
            <a:ext cx="2910418" cy="1944068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6" name="Bildplatzhalter 2"/>
          <p:cNvSpPr>
            <a:spLocks noGrp="1"/>
          </p:cNvSpPr>
          <p:nvPr>
            <p:ph type="pic" idx="1"/>
          </p:nvPr>
        </p:nvSpPr>
        <p:spPr>
          <a:xfrm>
            <a:off x="748187" y="406415"/>
            <a:ext cx="2830902" cy="175258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00" y="2540025"/>
            <a:ext cx="2910418" cy="1944068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8" name="Bildplatzhalter 2"/>
          <p:cNvSpPr>
            <a:spLocks noGrp="1"/>
          </p:cNvSpPr>
          <p:nvPr>
            <p:ph type="pic" idx="12"/>
          </p:nvPr>
        </p:nvSpPr>
        <p:spPr>
          <a:xfrm>
            <a:off x="748187" y="2665921"/>
            <a:ext cx="2830902" cy="175258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20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2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8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236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1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7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42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220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5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1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2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3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4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6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522000" y="143101"/>
            <a:ext cx="8077488" cy="522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62" name="Bild 6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39" y="799360"/>
            <a:ext cx="5393638" cy="3602781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65" name="Bildplatzhalter 2"/>
          <p:cNvSpPr>
            <a:spLocks noGrp="1"/>
          </p:cNvSpPr>
          <p:nvPr>
            <p:ph type="pic" idx="1"/>
          </p:nvPr>
        </p:nvSpPr>
        <p:spPr>
          <a:xfrm>
            <a:off x="1904829" y="1042319"/>
            <a:ext cx="5246274" cy="324791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2312315" y="920177"/>
            <a:ext cx="1083414" cy="82800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10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21840" y="913827"/>
            <a:ext cx="1077064" cy="101850"/>
          </a:xfrm>
        </p:spPr>
        <p:txBody>
          <a:bodyPr/>
          <a:lstStyle>
            <a:lvl1pPr marL="0" indent="0">
              <a:buFontTx/>
              <a:buNone/>
              <a:defRPr sz="5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234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468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702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936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8332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ieren 4"/>
          <p:cNvGrpSpPr/>
          <p:nvPr userDrawn="1"/>
        </p:nvGrpSpPr>
        <p:grpSpPr bwMode="hidden">
          <a:xfrm>
            <a:off x="310" y="1"/>
            <a:ext cx="9144000" cy="5143500"/>
            <a:chOff x="-1" y="0"/>
            <a:chExt cx="12192002" cy="6858000"/>
          </a:xfrm>
        </p:grpSpPr>
        <p:cxnSp>
          <p:nvCxnSpPr>
            <p:cNvPr id="105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5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43101"/>
            <a:ext cx="8077488" cy="5376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01" name="Rechteck 100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4" name="Bild 5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489" y="799360"/>
            <a:ext cx="5393638" cy="3602781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/>
          </p:nvPr>
        </p:nvSpPr>
        <p:spPr>
          <a:xfrm>
            <a:off x="1911179" y="1042319"/>
            <a:ext cx="5246274" cy="324791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03" name="Rechteck 102"/>
          <p:cNvSpPr/>
          <p:nvPr userDrawn="1"/>
        </p:nvSpPr>
        <p:spPr>
          <a:xfrm>
            <a:off x="2318665" y="920177"/>
            <a:ext cx="1083414" cy="82800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0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28190" y="913827"/>
            <a:ext cx="1077064" cy="101850"/>
          </a:xfrm>
        </p:spPr>
        <p:txBody>
          <a:bodyPr/>
          <a:lstStyle>
            <a:lvl1pPr marL="0" indent="0">
              <a:buFontTx/>
              <a:buNone/>
              <a:defRPr sz="5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234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468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702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936000" indent="0">
              <a:buFontTx/>
              <a:buNone/>
              <a:defRPr sz="6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pic>
        <p:nvPicPr>
          <p:cNvPr id="107" name="Bild 10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108" name="Picture 1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477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 userDrawn="1"/>
        </p:nvGrpSpPr>
        <p:grpSpPr bwMode="hidden">
          <a:xfrm>
            <a:off x="310" y="1"/>
            <a:ext cx="9144000" cy="5148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4800" y="1278000"/>
            <a:ext cx="4491038" cy="314987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4800" y="144000"/>
            <a:ext cx="4491038" cy="935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61" name="Bild 6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9" y="213338"/>
            <a:ext cx="3488501" cy="2122205"/>
          </a:xfrm>
          <a:prstGeom prst="rect">
            <a:avLst/>
          </a:prstGeom>
          <a:effectLst/>
        </p:spPr>
      </p:pic>
      <p:sp>
        <p:nvSpPr>
          <p:cNvPr id="62" name="Bildplatzhalter 2"/>
          <p:cNvSpPr>
            <a:spLocks noGrp="1"/>
          </p:cNvSpPr>
          <p:nvPr>
            <p:ph type="pic" idx="1"/>
          </p:nvPr>
        </p:nvSpPr>
        <p:spPr>
          <a:xfrm>
            <a:off x="697154" y="350520"/>
            <a:ext cx="2664782" cy="1651000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66" name="Bild 6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9" y="2432050"/>
            <a:ext cx="3488501" cy="2122205"/>
          </a:xfrm>
          <a:prstGeom prst="rect">
            <a:avLst/>
          </a:prstGeom>
          <a:effectLst/>
        </p:spPr>
      </p:pic>
      <p:sp>
        <p:nvSpPr>
          <p:cNvPr id="67" name="Bildplatzhalter 2"/>
          <p:cNvSpPr>
            <a:spLocks noGrp="1"/>
          </p:cNvSpPr>
          <p:nvPr>
            <p:ph type="pic" idx="12"/>
          </p:nvPr>
        </p:nvSpPr>
        <p:spPr>
          <a:xfrm>
            <a:off x="697154" y="2570480"/>
            <a:ext cx="2664782" cy="1640839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9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278000"/>
            <a:ext cx="4490468" cy="314600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9" y="213338"/>
            <a:ext cx="3488501" cy="2122205"/>
          </a:xfrm>
          <a:prstGeom prst="rect">
            <a:avLst/>
          </a:prstGeom>
          <a:effectLst/>
        </p:spPr>
      </p:pic>
      <p:sp>
        <p:nvSpPr>
          <p:cNvPr id="54" name="Bildplatzhalter 2"/>
          <p:cNvSpPr>
            <a:spLocks noGrp="1"/>
          </p:cNvSpPr>
          <p:nvPr>
            <p:ph type="pic" idx="1"/>
          </p:nvPr>
        </p:nvSpPr>
        <p:spPr>
          <a:xfrm>
            <a:off x="722554" y="350520"/>
            <a:ext cx="2664782" cy="1651000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9" y="2432050"/>
            <a:ext cx="3488501" cy="2122205"/>
          </a:xfrm>
          <a:prstGeom prst="rect">
            <a:avLst/>
          </a:prstGeom>
          <a:effectLst/>
        </p:spPr>
      </p:pic>
      <p:sp>
        <p:nvSpPr>
          <p:cNvPr id="57" name="Bildplatzhalter 2"/>
          <p:cNvSpPr>
            <a:spLocks noGrp="1"/>
          </p:cNvSpPr>
          <p:nvPr>
            <p:ph type="pic" idx="12"/>
          </p:nvPr>
        </p:nvSpPr>
        <p:spPr>
          <a:xfrm>
            <a:off x="722554" y="2570480"/>
            <a:ext cx="2664782" cy="1640839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9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ieren 4"/>
          <p:cNvGrpSpPr/>
          <p:nvPr userDrawn="1"/>
        </p:nvGrpSpPr>
        <p:grpSpPr bwMode="hidden">
          <a:xfrm>
            <a:off x="310" y="1"/>
            <a:ext cx="9144000" cy="5143500"/>
            <a:chOff x="-1" y="0"/>
            <a:chExt cx="12192002" cy="6858000"/>
          </a:xfrm>
        </p:grpSpPr>
        <p:cxnSp>
          <p:nvCxnSpPr>
            <p:cNvPr id="10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43101"/>
            <a:ext cx="8077488" cy="5579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01" name="Rechteck 100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2" name="Bild 5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53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54" name="Bild 5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69" y="782306"/>
            <a:ext cx="6500960" cy="395481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/>
          </p:nvPr>
        </p:nvSpPr>
        <p:spPr>
          <a:xfrm>
            <a:off x="2105592" y="1031528"/>
            <a:ext cx="4939008" cy="307946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06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48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3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1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7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4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5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1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522000" y="143100"/>
            <a:ext cx="8077488" cy="60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00" y="782306"/>
            <a:ext cx="6500960" cy="3954813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0" name="Bildplatzhalter 2"/>
          <p:cNvSpPr>
            <a:spLocks noGrp="1"/>
          </p:cNvSpPr>
          <p:nvPr>
            <p:ph type="pic" idx="1"/>
          </p:nvPr>
        </p:nvSpPr>
        <p:spPr>
          <a:xfrm>
            <a:off x="2092892" y="1031528"/>
            <a:ext cx="4939008" cy="307946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76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3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reenshot mit Text - Smartphon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 userDrawn="1"/>
        </p:nvGrpSpPr>
        <p:grpSpPr bwMode="hidden">
          <a:xfrm>
            <a:off x="310" y="1"/>
            <a:ext cx="9144000" cy="5148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4800" y="1278000"/>
            <a:ext cx="4491038" cy="314987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4800" y="144000"/>
            <a:ext cx="4491038" cy="935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117" name="Bild 1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243" y="189132"/>
            <a:ext cx="1991908" cy="4189168"/>
          </a:xfrm>
          <a:prstGeom prst="rect">
            <a:avLst/>
          </a:prstGeom>
          <a:effectLst>
            <a:reflection stA="30000" endPos="7000" dist="12700" dir="5400000" sy="-100000" algn="bl" rotWithShape="0"/>
          </a:effectLst>
        </p:spPr>
      </p:pic>
      <p:sp>
        <p:nvSpPr>
          <p:cNvPr id="118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210948" y="794813"/>
            <a:ext cx="1664130" cy="297360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94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mit Text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278000"/>
            <a:ext cx="4490468" cy="314600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60" name="Bild 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3" y="172650"/>
            <a:ext cx="1996598" cy="4212000"/>
          </a:xfrm>
          <a:prstGeom prst="rect">
            <a:avLst/>
          </a:prstGeom>
          <a:effectLst>
            <a:reflection stA="26000" endPos="5000" dist="12700" dir="5400000" sy="-100000" algn="bl" rotWithShape="0"/>
          </a:effectLst>
        </p:spPr>
      </p:pic>
      <p:sp>
        <p:nvSpPr>
          <p:cNvPr id="63" name="Bildplatzhalter 2"/>
          <p:cNvSpPr>
            <a:spLocks noGrp="1" noChangeAspect="1"/>
          </p:cNvSpPr>
          <p:nvPr>
            <p:ph type="pic" idx="12"/>
          </p:nvPr>
        </p:nvSpPr>
        <p:spPr>
          <a:xfrm>
            <a:off x="1210948" y="794813"/>
            <a:ext cx="1664130" cy="297360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60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reenshot mit Text - Table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 userDrawn="1"/>
        </p:nvGrpSpPr>
        <p:grpSpPr bwMode="hidden">
          <a:xfrm>
            <a:off x="310" y="1"/>
            <a:ext cx="9144000" cy="5148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4800" y="1278000"/>
            <a:ext cx="4491038" cy="314987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4800" y="144000"/>
            <a:ext cx="4491038" cy="935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pic>
        <p:nvPicPr>
          <p:cNvPr id="66" name="Bild 65" descr="iPad Ai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5" y="241946"/>
            <a:ext cx="2828278" cy="4202012"/>
          </a:xfrm>
          <a:prstGeom prst="rect">
            <a:avLst/>
          </a:prstGeom>
          <a:effectLst>
            <a:reflection stA="25000" endPos="5000" dist="12700" dir="5400000" sy="-100000" algn="bl" rotWithShape="0"/>
          </a:effectLst>
        </p:spPr>
      </p:pic>
      <p:sp>
        <p:nvSpPr>
          <p:cNvPr id="67" name="Bildplatzhalter 2"/>
          <p:cNvSpPr>
            <a:spLocks noGrp="1"/>
          </p:cNvSpPr>
          <p:nvPr>
            <p:ph type="pic" idx="1"/>
          </p:nvPr>
        </p:nvSpPr>
        <p:spPr>
          <a:xfrm>
            <a:off x="780910" y="783627"/>
            <a:ext cx="2557018" cy="327211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87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mit Text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115370" y="1278000"/>
            <a:ext cx="4490468" cy="3146006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smtClean="0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115370" y="1152000"/>
            <a:ext cx="450316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370" y="144000"/>
            <a:ext cx="4490468" cy="9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8" name="Bild 57" descr="iPad Ai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0" y="241946"/>
            <a:ext cx="2835083" cy="4212000"/>
          </a:xfrm>
          <a:prstGeom prst="rect">
            <a:avLst/>
          </a:prstGeom>
          <a:effectLst>
            <a:reflection stA="24000" endPos="5000" dist="12700" dir="5400000" sy="-100000" algn="bl" rotWithShape="0"/>
          </a:effectLst>
        </p:spPr>
      </p:pic>
      <p:sp>
        <p:nvSpPr>
          <p:cNvPr id="64" name="Bildplatzhalter 2"/>
          <p:cNvSpPr>
            <a:spLocks noGrp="1"/>
          </p:cNvSpPr>
          <p:nvPr>
            <p:ph type="pic" idx="12"/>
          </p:nvPr>
        </p:nvSpPr>
        <p:spPr>
          <a:xfrm>
            <a:off x="796925" y="783627"/>
            <a:ext cx="2520950" cy="3272118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07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8466" y="5081"/>
            <a:ext cx="9152466" cy="5133340"/>
          </a:xfrm>
          <a:prstGeom prst="rect">
            <a:avLst/>
          </a:prstGeom>
        </p:spPr>
      </p:pic>
      <p:grpSp>
        <p:nvGrpSpPr>
          <p:cNvPr id="55" name="Gruppieren 4"/>
          <p:cNvGrpSpPr/>
          <p:nvPr userDrawn="1"/>
        </p:nvGrpSpPr>
        <p:grpSpPr bwMode="hidden">
          <a:xfrm>
            <a:off x="310" y="1"/>
            <a:ext cx="9144000" cy="5143500"/>
            <a:chOff x="-1" y="0"/>
            <a:chExt cx="12192002" cy="6858000"/>
          </a:xfrm>
        </p:grpSpPr>
        <p:cxnSp>
          <p:nvCxnSpPr>
            <p:cNvPr id="1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14350" y="955040"/>
            <a:ext cx="8077488" cy="3530600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18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43100"/>
            <a:ext cx="8077488" cy="6798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 userDrawn="1"/>
        </p:nvPicPr>
        <p:blipFill rotWithShape="1"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52540" y="61900"/>
            <a:ext cx="548775" cy="476250"/>
          </a:xfrm>
          <a:prstGeom prst="rect">
            <a:avLst/>
          </a:prstGeom>
        </p:spPr>
      </p:pic>
      <p:sp>
        <p:nvSpPr>
          <p:cNvPr id="101" name="Rechteck 100"/>
          <p:cNvSpPr/>
          <p:nvPr userDrawn="1"/>
        </p:nvSpPr>
        <p:spPr>
          <a:xfrm>
            <a:off x="8640001" y="4802400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0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54" name="Picture 15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94541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C8C8C8">
                <a:tint val="45000"/>
                <a:satMod val="400000"/>
              </a:srgbClr>
            </a:duotone>
            <a:alphaModFix amt="20000"/>
          </a:blip>
          <a:srcRect b="9467"/>
          <a:stretch/>
        </p:blipFill>
        <p:spPr>
          <a:xfrm>
            <a:off x="-8466" y="5081"/>
            <a:ext cx="9152466" cy="4647352"/>
          </a:xfrm>
          <a:prstGeom prst="rect">
            <a:avLst/>
          </a:prstGeom>
        </p:spPr>
      </p:pic>
      <p:grpSp>
        <p:nvGrpSpPr>
          <p:cNvPr id="150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15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43100"/>
            <a:ext cx="8077488" cy="679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sp>
        <p:nvSpPr>
          <p:cNvPr id="51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14350" y="961390"/>
            <a:ext cx="8077488" cy="3530600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18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pic>
        <p:nvPicPr>
          <p:cNvPr id="58" name="Bild 57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rgbClr val="D2D2D2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52540" y="61900"/>
            <a:ext cx="548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 userDrawn="1"/>
        </p:nvGrpSpPr>
        <p:grpSpPr bwMode="hidden">
          <a:xfrm>
            <a:off x="310" y="0"/>
            <a:ext cx="9144000" cy="5143501"/>
            <a:chOff x="-1" y="-1"/>
            <a:chExt cx="12192002" cy="6858001"/>
          </a:xfrm>
        </p:grpSpPr>
        <p:cxnSp>
          <p:nvCxnSpPr>
            <p:cNvPr id="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7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5093960" y="-1"/>
                <a:ext cx="6820748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847068"/>
            <a:ext cx="9144000" cy="43088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43100"/>
            <a:ext cx="8102888" cy="5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74766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467048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4450"/>
          <a:stretch/>
        </p:blipFill>
        <p:spPr>
          <a:xfrm>
            <a:off x="1519" y="0"/>
            <a:ext cx="9151998" cy="51435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1518" y="1528550"/>
            <a:ext cx="9150480" cy="284025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68876" y="593907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</a:t>
            </a:r>
            <a:r>
              <a:rPr lang="de-DE" sz="2600" b="1" spc="270" normalizeH="0" dirty="0" smtClean="0">
                <a:solidFill>
                  <a:srgbClr val="FFFFFF"/>
                </a:solidFill>
              </a:rPr>
              <a:t>E]</a:t>
            </a:r>
            <a:endParaRPr lang="de-DE" sz="2600" b="1" spc="270" normalizeH="0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946858" y="1528550"/>
            <a:ext cx="8205139" cy="29718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68875" y="3575050"/>
            <a:ext cx="7352824" cy="5842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18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177984" y="1831975"/>
            <a:ext cx="7061200" cy="1506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e-DE" sz="3000" b="1" dirty="0" smtClean="0">
                <a:solidFill>
                  <a:srgbClr val="003896"/>
                </a:solidFill>
              </a:rPr>
              <a:t>Vielen Dank für Ihre Aufmerksamkeit!</a:t>
            </a:r>
          </a:p>
          <a:p>
            <a:pPr>
              <a:buNone/>
            </a:pPr>
            <a:r>
              <a:rPr lang="de-DE" sz="1800" b="0" dirty="0" smtClean="0">
                <a:solidFill>
                  <a:srgbClr val="003896"/>
                </a:solidFill>
              </a:rPr>
              <a:t>Regionales RechenZentrum</a:t>
            </a:r>
            <a:r>
              <a:rPr lang="de-DE" sz="1800" b="0" baseline="0" dirty="0" smtClean="0">
                <a:solidFill>
                  <a:srgbClr val="003896"/>
                </a:solidFill>
              </a:rPr>
              <a:t> Erlangen </a:t>
            </a:r>
            <a:r>
              <a:rPr lang="de-DE" sz="1800" b="1" spc="110" normalizeH="0" baseline="0" dirty="0" smtClean="0">
                <a:solidFill>
                  <a:schemeClr val="bg1"/>
                </a:solidFill>
              </a:rPr>
              <a:t>[</a:t>
            </a:r>
            <a:r>
              <a:rPr lang="de-DE" sz="1800" b="0" baseline="0" dirty="0" smtClean="0">
                <a:solidFill>
                  <a:srgbClr val="003896"/>
                </a:solidFill>
              </a:rPr>
              <a:t>RRZE</a:t>
            </a:r>
            <a:r>
              <a:rPr lang="de-DE" sz="1800" b="1" spc="150" normalizeH="0" dirty="0" smtClean="0">
                <a:solidFill>
                  <a:schemeClr val="bg1"/>
                </a:solidFill>
              </a:rPr>
              <a:t>]</a:t>
            </a:r>
            <a:endParaRPr lang="de-DE" sz="1800" b="0" spc="150" baseline="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1800" b="0" baseline="0" dirty="0" err="1" smtClean="0">
                <a:solidFill>
                  <a:srgbClr val="003896"/>
                </a:solidFill>
              </a:rPr>
              <a:t>Martensstraße</a:t>
            </a:r>
            <a:r>
              <a:rPr lang="de-DE" sz="1800" b="0" baseline="0" dirty="0" smtClean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1800" b="0" baseline="0" dirty="0" smtClean="0">
                <a:solidFill>
                  <a:srgbClr val="003896"/>
                </a:solidFill>
              </a:rPr>
              <a:t>http://</a:t>
            </a:r>
            <a:r>
              <a:rPr lang="de-DE" sz="1800" b="0" baseline="0" dirty="0" err="1" smtClean="0">
                <a:solidFill>
                  <a:srgbClr val="003896"/>
                </a:solidFill>
              </a:rPr>
              <a:t>www.rrze.fau.de</a:t>
            </a:r>
            <a:endParaRPr lang="de-DE" sz="1800" b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6350" y="0"/>
            <a:ext cx="91503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0"/>
            <a:ext cx="91424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2696"/>
          <a:stretch/>
        </p:blipFill>
        <p:spPr>
          <a:xfrm>
            <a:off x="0" y="0"/>
            <a:ext cx="91455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1528548"/>
            <a:ext cx="9144000" cy="2030232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482203"/>
            <a:ext cx="8197140" cy="1046344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946860" y="1537866"/>
            <a:ext cx="8197140" cy="2020913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6" y="515597"/>
            <a:ext cx="5940537" cy="878065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6" y="1984764"/>
            <a:ext cx="5940537" cy="7437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19" y="4585859"/>
            <a:ext cx="9142481" cy="467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669909"/>
            <a:ext cx="1547998" cy="660716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19" y="4644479"/>
            <a:ext cx="1764159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" y="482203"/>
            <a:ext cx="785711" cy="6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Relationship Id="rId40" Type="http://schemas.openxmlformats.org/officeDocument/2006/relationships/image" Target="../media/image1.emf"/><Relationship Id="rId41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4651833"/>
            <a:ext cx="9151200" cy="50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522000" y="1181100"/>
            <a:ext cx="8100000" cy="3341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43101"/>
            <a:ext cx="8100000" cy="90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Master-Titelformat</a:t>
            </a:r>
            <a:br>
              <a:rPr lang="de-DE" dirty="0" smtClean="0"/>
            </a:br>
            <a:r>
              <a:rPr lang="de-DE" dirty="0" smtClean="0"/>
              <a:t>Master-Titelformat</a:t>
            </a:r>
          </a:p>
        </p:txBody>
      </p:sp>
      <p:grpSp>
        <p:nvGrpSpPr>
          <p:cNvPr id="814164" name="Gruppierung 814163"/>
          <p:cNvGrpSpPr/>
          <p:nvPr/>
        </p:nvGrpSpPr>
        <p:grpSpPr>
          <a:xfrm>
            <a:off x="2425" y="4651833"/>
            <a:ext cx="9141713" cy="501831"/>
            <a:chOff x="2425" y="4651833"/>
            <a:chExt cx="9141713" cy="50183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45795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6"/>
            <p:cNvCxnSpPr/>
            <p:nvPr/>
          </p:nvCxnSpPr>
          <p:spPr bwMode="hidden">
            <a:xfrm>
              <a:off x="137231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8"/>
            <p:cNvCxnSpPr/>
            <p:nvPr/>
          </p:nvCxnSpPr>
          <p:spPr bwMode="hidden">
            <a:xfrm>
              <a:off x="228666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9"/>
            <p:cNvCxnSpPr/>
            <p:nvPr/>
          </p:nvCxnSpPr>
          <p:spPr bwMode="hidden">
            <a:xfrm>
              <a:off x="320101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0"/>
            <p:cNvCxnSpPr/>
            <p:nvPr/>
          </p:nvCxnSpPr>
          <p:spPr bwMode="hidden">
            <a:xfrm>
              <a:off x="411537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1"/>
            <p:cNvCxnSpPr/>
            <p:nvPr/>
          </p:nvCxnSpPr>
          <p:spPr bwMode="hidden">
            <a:xfrm>
              <a:off x="5029723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2"/>
            <p:cNvCxnSpPr/>
            <p:nvPr/>
          </p:nvCxnSpPr>
          <p:spPr bwMode="hidden">
            <a:xfrm>
              <a:off x="594407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3"/>
            <p:cNvCxnSpPr/>
            <p:nvPr/>
          </p:nvCxnSpPr>
          <p:spPr bwMode="hidden">
            <a:xfrm>
              <a:off x="685843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4"/>
            <p:cNvCxnSpPr/>
            <p:nvPr/>
          </p:nvCxnSpPr>
          <p:spPr bwMode="hidden">
            <a:xfrm>
              <a:off x="777278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5"/>
            <p:cNvCxnSpPr/>
            <p:nvPr/>
          </p:nvCxnSpPr>
          <p:spPr bwMode="hidden">
            <a:xfrm>
              <a:off x="8687136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1"/>
            <p:cNvCxnSpPr/>
            <p:nvPr/>
          </p:nvCxnSpPr>
          <p:spPr bwMode="hidden">
            <a:xfrm>
              <a:off x="2425" y="4892635"/>
              <a:ext cx="9141713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2" name="Gruppieren 22"/>
            <p:cNvGrpSpPr/>
            <p:nvPr userDrawn="1"/>
          </p:nvGrpSpPr>
          <p:grpSpPr bwMode="hidden">
            <a:xfrm>
              <a:off x="229132" y="4651833"/>
              <a:ext cx="8713002" cy="501828"/>
              <a:chOff x="305096" y="6188896"/>
              <a:chExt cx="11617337" cy="669104"/>
            </a:xfrm>
          </p:grpSpPr>
          <p:cxnSp>
            <p:nvCxnSpPr>
              <p:cNvPr id="100" name="Gerader Verbinder 40"/>
              <p:cNvCxnSpPr/>
              <p:nvPr/>
            </p:nvCxnSpPr>
            <p:spPr bwMode="hidden">
              <a:xfrm>
                <a:off x="6392575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1"/>
              <p:cNvCxnSpPr/>
              <p:nvPr/>
            </p:nvCxnSpPr>
            <p:spPr bwMode="hidden">
              <a:xfrm>
                <a:off x="7616303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2"/>
              <p:cNvCxnSpPr/>
              <p:nvPr/>
            </p:nvCxnSpPr>
            <p:spPr bwMode="hidden">
              <a:xfrm>
                <a:off x="8833131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3"/>
              <p:cNvCxnSpPr/>
              <p:nvPr/>
            </p:nvCxnSpPr>
            <p:spPr bwMode="hidden">
              <a:xfrm>
                <a:off x="10036050" y="6188896"/>
                <a:ext cx="665000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4"/>
              <p:cNvCxnSpPr/>
              <p:nvPr/>
            </p:nvCxnSpPr>
            <p:spPr bwMode="hidden">
              <a:xfrm>
                <a:off x="11277188" y="6208772"/>
                <a:ext cx="645245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6"/>
              <p:cNvCxnSpPr/>
              <p:nvPr/>
            </p:nvCxnSpPr>
            <p:spPr bwMode="hidden">
              <a:xfrm flipH="1" flipV="1">
                <a:off x="5161669" y="6188896"/>
                <a:ext cx="66714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7"/>
              <p:cNvCxnSpPr/>
              <p:nvPr/>
            </p:nvCxnSpPr>
            <p:spPr bwMode="hidden">
              <a:xfrm flipH="1" flipV="1">
                <a:off x="3964234" y="6205215"/>
                <a:ext cx="650547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8"/>
              <p:cNvCxnSpPr/>
              <p:nvPr/>
            </p:nvCxnSpPr>
            <p:spPr bwMode="hidden">
              <a:xfrm flipH="1" flipV="1">
                <a:off x="2750861" y="6205215"/>
                <a:ext cx="647557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9"/>
              <p:cNvCxnSpPr/>
              <p:nvPr/>
            </p:nvCxnSpPr>
            <p:spPr bwMode="hidden">
              <a:xfrm flipH="1" flipV="1">
                <a:off x="1546691" y="6205215"/>
                <a:ext cx="649804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50"/>
              <p:cNvCxnSpPr/>
              <p:nvPr/>
            </p:nvCxnSpPr>
            <p:spPr bwMode="hidden">
              <a:xfrm flipH="1" flipV="1">
                <a:off x="305096" y="6188896"/>
                <a:ext cx="629209" cy="6691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uppieren 23"/>
            <p:cNvGrpSpPr/>
            <p:nvPr userDrawn="1"/>
          </p:nvGrpSpPr>
          <p:grpSpPr bwMode="hidden">
            <a:xfrm flipH="1">
              <a:off x="208281" y="4651835"/>
              <a:ext cx="8680999" cy="501829"/>
              <a:chOff x="340039" y="6188896"/>
              <a:chExt cx="11574666" cy="669105"/>
            </a:xfrm>
          </p:grpSpPr>
          <p:cxnSp>
            <p:nvCxnSpPr>
              <p:cNvPr id="84" name="Gerader Verbinder 24"/>
              <p:cNvCxnSpPr/>
              <p:nvPr/>
            </p:nvCxnSpPr>
            <p:spPr bwMode="hidden">
              <a:xfrm>
                <a:off x="6363191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5"/>
              <p:cNvCxnSpPr/>
              <p:nvPr/>
            </p:nvCxnSpPr>
            <p:spPr bwMode="hidden">
              <a:xfrm>
                <a:off x="7627186" y="6205214"/>
                <a:ext cx="637899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6"/>
              <p:cNvCxnSpPr/>
              <p:nvPr/>
            </p:nvCxnSpPr>
            <p:spPr bwMode="hidden">
              <a:xfrm>
                <a:off x="8846386" y="6221836"/>
                <a:ext cx="635527" cy="63616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7"/>
              <p:cNvCxnSpPr/>
              <p:nvPr/>
            </p:nvCxnSpPr>
            <p:spPr bwMode="hidden">
              <a:xfrm>
                <a:off x="10058813" y="6208772"/>
                <a:ext cx="642237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8"/>
              <p:cNvCxnSpPr/>
              <p:nvPr userDrawn="1"/>
            </p:nvCxnSpPr>
            <p:spPr bwMode="hidden">
              <a:xfrm>
                <a:off x="11311880" y="6221833"/>
                <a:ext cx="602825" cy="636166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0"/>
              <p:cNvCxnSpPr/>
              <p:nvPr/>
            </p:nvCxnSpPr>
            <p:spPr bwMode="hidden">
              <a:xfrm flipH="1" flipV="1">
                <a:off x="5150644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1"/>
              <p:cNvCxnSpPr/>
              <p:nvPr/>
            </p:nvCxnSpPr>
            <p:spPr bwMode="hidden">
              <a:xfrm flipH="1" flipV="1">
                <a:off x="3976360" y="6208772"/>
                <a:ext cx="638420" cy="64922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2"/>
              <p:cNvCxnSpPr/>
              <p:nvPr/>
            </p:nvCxnSpPr>
            <p:spPr bwMode="hidden">
              <a:xfrm flipH="1" flipV="1">
                <a:off x="2710088" y="6188896"/>
                <a:ext cx="68833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3"/>
              <p:cNvCxnSpPr/>
              <p:nvPr/>
            </p:nvCxnSpPr>
            <p:spPr bwMode="hidden">
              <a:xfrm flipH="1" flipV="1">
                <a:off x="1490950" y="6205214"/>
                <a:ext cx="705545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4"/>
              <p:cNvCxnSpPr/>
              <p:nvPr/>
            </p:nvCxnSpPr>
            <p:spPr bwMode="hidden">
              <a:xfrm flipH="1" flipV="1">
                <a:off x="340039" y="6233760"/>
                <a:ext cx="574773" cy="6242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6" name="Bild 35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" y="4777760"/>
            <a:ext cx="1125327" cy="222287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314" y="4759492"/>
            <a:ext cx="648970" cy="267970"/>
          </a:xfrm>
          <a:prstGeom prst="rect">
            <a:avLst/>
          </a:prstGeom>
          <a:noFill/>
          <a:effectLst/>
        </p:spPr>
      </p:pic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4664072"/>
            <a:ext cx="9144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4676538"/>
            <a:ext cx="9144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00.00.2015 | Thema | Name des Vortragenden   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640001" y="4803988"/>
            <a:ext cx="249279" cy="1539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0" r:id="rId5"/>
    <p:sldLayoutId id="2147483681" r:id="rId6"/>
    <p:sldLayoutId id="2147483653" r:id="rId7"/>
    <p:sldLayoutId id="2147483654" r:id="rId8"/>
    <p:sldLayoutId id="2147483655" r:id="rId9"/>
    <p:sldLayoutId id="214748368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84" r:id="rId17"/>
    <p:sldLayoutId id="2147483663" r:id="rId18"/>
    <p:sldLayoutId id="2147483674" r:id="rId19"/>
    <p:sldLayoutId id="2147483664" r:id="rId20"/>
    <p:sldLayoutId id="2147483675" r:id="rId21"/>
    <p:sldLayoutId id="2147483665" r:id="rId22"/>
    <p:sldLayoutId id="2147483666" r:id="rId23"/>
    <p:sldLayoutId id="2147483677" r:id="rId24"/>
    <p:sldLayoutId id="2147483676" r:id="rId25"/>
    <p:sldLayoutId id="2147483667" r:id="rId26"/>
    <p:sldLayoutId id="2147483668" r:id="rId27"/>
    <p:sldLayoutId id="2147483678" r:id="rId28"/>
    <p:sldLayoutId id="2147483679" r:id="rId29"/>
    <p:sldLayoutId id="2147483686" r:id="rId30"/>
    <p:sldLayoutId id="2147483687" r:id="rId31"/>
    <p:sldLayoutId id="2147483688" r:id="rId32"/>
    <p:sldLayoutId id="2147483689" r:id="rId33"/>
    <p:sldLayoutId id="2147483669" r:id="rId34"/>
    <p:sldLayoutId id="2147483670" r:id="rId35"/>
    <p:sldLayoutId id="2147483671" r:id="rId36"/>
    <p:sldLayoutId id="2147483672" r:id="rId37"/>
    <p:sldLayoutId id="2147483685" r:id="rId3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76213" algn="l"/>
        </a:tabLst>
        <a:defRPr sz="2800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9pPr>
    </p:titleStyle>
    <p:bodyStyle>
      <a:lvl1pPr marL="234000" indent="-234000" algn="l" rtl="0" eaLnBrk="1" fontAlgn="base" hangingPunct="1">
        <a:lnSpc>
          <a:spcPct val="110000"/>
        </a:lnSpc>
        <a:spcBef>
          <a:spcPts val="100"/>
        </a:spcBef>
        <a:spcAft>
          <a:spcPct val="0"/>
        </a:spcAft>
        <a:buClr>
          <a:srgbClr val="474847"/>
        </a:buClr>
        <a:buFont typeface="Wingdings" pitchFamily="2" charset="2"/>
        <a:buChar char="§"/>
        <a:defRPr sz="2200" b="0">
          <a:solidFill>
            <a:srgbClr val="003399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000" b="0">
          <a:solidFill>
            <a:srgbClr val="003399"/>
          </a:solidFill>
          <a:latin typeface="+mn-lt"/>
        </a:defRPr>
      </a:lvl2pPr>
      <a:lvl3pPr marL="702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936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600" b="0">
          <a:solidFill>
            <a:srgbClr val="003399"/>
          </a:solidFill>
          <a:latin typeface="+mn-lt"/>
        </a:defRPr>
      </a:lvl4pPr>
      <a:lvl5pPr marL="1170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400" b="0">
          <a:solidFill>
            <a:srgbClr val="003399"/>
          </a:solidFill>
          <a:latin typeface="+mn-lt"/>
        </a:defRPr>
      </a:lvl5pPr>
      <a:lvl6pPr marL="1512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Font typeface="Lucida Grande"/>
        <a:buChar char="→"/>
        <a:defRPr sz="1200" b="0" i="0" baseline="0">
          <a:solidFill>
            <a:srgbClr val="0038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altLang="de-DE" dirty="0"/>
              <a:t>OSX Bedienhilfen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1168874" y="3175891"/>
            <a:ext cx="7695725" cy="1148459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22000" y="1227779"/>
            <a:ext cx="3884296" cy="3348000"/>
          </a:xfrm>
        </p:spPr>
        <p:txBody>
          <a:bodyPr/>
          <a:lstStyle/>
          <a:p>
            <a:r>
              <a:rPr lang="de-DE" altLang="de-DE" sz="1600" dirty="0"/>
              <a:t>Diktat bietet die Möglichkeit dem Computer Texte </a:t>
            </a:r>
            <a:br>
              <a:rPr lang="de-DE" altLang="de-DE" sz="1600" dirty="0"/>
            </a:br>
            <a:r>
              <a:rPr lang="de-DE" altLang="de-DE" sz="1600" dirty="0"/>
              <a:t>zu diktieren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Siri ermöglicht die Steuerung des Computer via Stimme</a:t>
            </a:r>
            <a:br>
              <a:rPr lang="de-DE" altLang="de-DE" sz="1600" dirty="0"/>
            </a:br>
            <a:r>
              <a:rPr lang="de-DE" altLang="de-DE" sz="1600" dirty="0"/>
              <a:t>Einzelne </a:t>
            </a:r>
            <a:r>
              <a:rPr lang="de-DE" altLang="de-DE" sz="1600" dirty="0" err="1"/>
              <a:t>Scripte</a:t>
            </a:r>
            <a:r>
              <a:rPr lang="de-DE" altLang="de-DE" sz="1600" dirty="0"/>
              <a:t> können mit Sprachbefehlen versehen werden</a:t>
            </a:r>
          </a:p>
          <a:p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Diktat &amp; Siri</a:t>
            </a:r>
            <a:endParaRPr lang="en-US" dirty="0"/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409" y="144066"/>
            <a:ext cx="3525148" cy="2336051"/>
          </a:xfrm>
        </p:spPr>
      </p:pic>
      <p:pic>
        <p:nvPicPr>
          <p:cNvPr id="9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9" y="2480118"/>
            <a:ext cx="3525148" cy="201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2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21999" y="1227779"/>
            <a:ext cx="8270817" cy="3348000"/>
          </a:xfrm>
        </p:spPr>
        <p:txBody>
          <a:bodyPr/>
          <a:lstStyle/>
          <a:p>
            <a:r>
              <a:rPr lang="de-DE" altLang="de-DE" sz="1600" dirty="0"/>
              <a:t>Über Untertitel lassen sich am Bildschirm Text als Untertitel </a:t>
            </a:r>
            <a:r>
              <a:rPr lang="de-DE" altLang="de-DE" sz="1600" dirty="0" smtClean="0"/>
              <a:t>einblenden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Beschreibungen bietet eine Möglichkeiten bei Programmen die diese Funktion unterstützen sich beschreibende Text vorlesen zu </a:t>
            </a:r>
            <a:r>
              <a:rPr lang="de-DE" altLang="de-DE" sz="1600" dirty="0" smtClean="0"/>
              <a:t>lassen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Tastatur und Maus &amp; </a:t>
            </a:r>
            <a:r>
              <a:rPr lang="de-DE" altLang="de-DE" sz="1600" dirty="0" err="1"/>
              <a:t>Mauspad</a:t>
            </a:r>
            <a:r>
              <a:rPr lang="de-DE" altLang="de-DE" sz="1600" dirty="0"/>
              <a:t> können Maus- und Tastatureingaben mit </a:t>
            </a:r>
            <a:r>
              <a:rPr lang="de-DE" altLang="de-DE" sz="1600" dirty="0" err="1"/>
              <a:t>Clicktönen</a:t>
            </a:r>
            <a:r>
              <a:rPr lang="de-DE" altLang="de-DE" sz="1600" dirty="0"/>
              <a:t> und/oder zusätzlichen Funktionen (wie Zoomsteuerung) </a:t>
            </a:r>
            <a:r>
              <a:rPr lang="de-DE" altLang="de-DE" sz="1600" dirty="0" smtClean="0"/>
              <a:t>ausstatten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Über die Schaltersteuerung kann man zusätzliche oder vorhandene Peripherie als Hardwareschalter zum ausführen von Programmen oder Skripten nutzen. </a:t>
            </a:r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Diktat &amp; Siri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6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Allgemeines</a:t>
            </a:r>
          </a:p>
          <a:p>
            <a:pPr marL="342900" indent="-342900">
              <a:buFont typeface="Arial" charset="0"/>
              <a:buChar char="•"/>
            </a:pPr>
            <a:r>
              <a:rPr lang="de-DE" altLang="de-DE" dirty="0" err="1"/>
              <a:t>VoiceOver</a:t>
            </a:r>
            <a:endParaRPr lang="de-DE" altLang="de-DE" dirty="0"/>
          </a:p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Zoomen</a:t>
            </a:r>
          </a:p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Anzeige</a:t>
            </a:r>
          </a:p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Sprachausgabe</a:t>
            </a:r>
          </a:p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Diktat &amp; Siri</a:t>
            </a:r>
          </a:p>
          <a:p>
            <a:pPr marL="342900" indent="-342900">
              <a:buFont typeface="Arial" charset="0"/>
              <a:buChar char="•"/>
            </a:pPr>
            <a:endParaRPr lang="de-DE" altLang="de-DE" dirty="0"/>
          </a:p>
          <a:p>
            <a:pPr marL="342900" indent="-342900">
              <a:buFont typeface="Arial" charset="0"/>
              <a:buChar char="•"/>
            </a:pPr>
            <a:r>
              <a:rPr lang="de-DE" altLang="de-DE" dirty="0"/>
              <a:t>Diverses</a:t>
            </a:r>
            <a:endParaRPr lang="de-DE" alt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Die Präsentation beschreibt nur die technischen Möglichkeiten. Der Arbeitsplatz muss von jedem Mitarbeiter nach seinen persönlichen Bedürfnissen angepasst werden.</a:t>
            </a:r>
          </a:p>
          <a:p>
            <a:endParaRPr lang="de-DE" altLang="de-DE" dirty="0"/>
          </a:p>
          <a:p>
            <a:r>
              <a:rPr lang="de-DE" altLang="de-DE" dirty="0"/>
              <a:t>Ausgangspunkt für die Präsentation sind die </a:t>
            </a:r>
            <a:br>
              <a:rPr lang="de-DE" altLang="de-DE" dirty="0"/>
            </a:br>
            <a:r>
              <a:rPr lang="de-DE" altLang="de-DE" dirty="0"/>
              <a:t>	</a:t>
            </a:r>
            <a:br>
              <a:rPr lang="de-DE" altLang="de-DE" dirty="0"/>
            </a:br>
            <a:r>
              <a:rPr lang="de-DE" altLang="de-DE" dirty="0"/>
              <a:t>		-&gt; Systemeinstellungen</a:t>
            </a:r>
            <a:r>
              <a:rPr lang="de-DE" altLang="de-DE" dirty="0">
                <a:sym typeface="Wingdings" charset="2"/>
              </a:rPr>
              <a:t> Bedienungshilfen</a:t>
            </a:r>
            <a:endParaRPr lang="de-DE" alt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Allgemeines</a:t>
            </a:r>
            <a:endParaRPr lang="en-US" dirty="0"/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0" y="3233974"/>
            <a:ext cx="113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</a:t>
            </a:r>
            <a:endParaRPr lang="en-US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9587" y="873956"/>
            <a:ext cx="5484827" cy="3489766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7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de-DE" altLang="de-DE" sz="1600" dirty="0" err="1"/>
              <a:t>VoiceOver</a:t>
            </a:r>
            <a:r>
              <a:rPr lang="de-DE" altLang="de-DE" sz="1600" dirty="0"/>
              <a:t> gibt eine Sprachausgabe über die Objekte auf dem Bildschirm, und gibt akustisch Auskunft über die verfügbaren Befehle.</a:t>
            </a:r>
          </a:p>
          <a:p>
            <a:pPr>
              <a:buFont typeface="Arial" charset="0"/>
              <a:buChar char="•"/>
            </a:pPr>
            <a:endParaRPr lang="de-DE" altLang="de-DE" sz="1600" dirty="0"/>
          </a:p>
          <a:p>
            <a:pPr>
              <a:buFont typeface="Arial" charset="0"/>
              <a:buChar char="•"/>
            </a:pPr>
            <a:r>
              <a:rPr lang="de-DE" altLang="de-DE" sz="1600" dirty="0" err="1"/>
              <a:t>VoiceOver</a:t>
            </a:r>
            <a:r>
              <a:rPr lang="de-DE" altLang="de-DE" sz="1600" dirty="0"/>
              <a:t> wird über den Haken „</a:t>
            </a:r>
            <a:r>
              <a:rPr lang="de-DE" altLang="de-DE" sz="1600" dirty="0" err="1"/>
              <a:t>VoiceOver</a:t>
            </a:r>
            <a:r>
              <a:rPr lang="de-DE" altLang="de-DE" sz="1600" dirty="0"/>
              <a:t> aktivieren“ ein- oder ausgeschaltet.</a:t>
            </a:r>
          </a:p>
          <a:p>
            <a:pPr>
              <a:buFont typeface="Arial" charset="0"/>
              <a:buChar char="•"/>
            </a:pPr>
            <a:endParaRPr lang="de-DE" altLang="de-DE" sz="1600" dirty="0"/>
          </a:p>
          <a:p>
            <a:pPr>
              <a:buFont typeface="Arial" charset="0"/>
              <a:buChar char="•"/>
            </a:pPr>
            <a:r>
              <a:rPr lang="de-DE" altLang="de-DE" sz="1600" dirty="0"/>
              <a:t>Es empfiehlt sich das </a:t>
            </a:r>
            <a:r>
              <a:rPr lang="de-DE" altLang="de-DE" sz="1600" dirty="0" err="1"/>
              <a:t>VoiceOver</a:t>
            </a:r>
            <a:r>
              <a:rPr lang="de-DE" altLang="de-DE" sz="1600" dirty="0"/>
              <a:t>-Training zu absolvieren</a:t>
            </a:r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VoiceOver</a:t>
            </a:r>
            <a:endParaRPr lang="en-US" dirty="0"/>
          </a:p>
        </p:txBody>
      </p:sp>
      <p:pic>
        <p:nvPicPr>
          <p:cNvPr id="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881" y="1188000"/>
            <a:ext cx="4086159" cy="2567078"/>
          </a:xfr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0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altLang="de-DE" sz="1600" dirty="0"/>
              <a:t>Der Zoom vergrößert wahlweise über Bild in Bild oder im Vollbild.</a:t>
            </a:r>
          </a:p>
          <a:p>
            <a:pPr>
              <a:buFontTx/>
              <a:buChar char="-"/>
            </a:pPr>
            <a:endParaRPr lang="de-DE" altLang="de-DE" sz="1600" dirty="0"/>
          </a:p>
          <a:p>
            <a:pPr>
              <a:buFontTx/>
              <a:buChar char="-"/>
            </a:pPr>
            <a:r>
              <a:rPr lang="de-DE" altLang="de-DE" sz="1600" dirty="0"/>
              <a:t>Bei der Bild in Bild Funktion ist es möglich über die Optionen den Zoombereich auch auf einen eigenen Bildschirm zu legen</a:t>
            </a:r>
          </a:p>
          <a:p>
            <a:pPr>
              <a:buFontTx/>
              <a:buChar char="-"/>
            </a:pPr>
            <a:endParaRPr lang="de-DE" altLang="de-DE" sz="1600" dirty="0"/>
          </a:p>
          <a:p>
            <a:pPr>
              <a:buFontTx/>
              <a:buChar char="-"/>
            </a:pPr>
            <a:r>
              <a:rPr lang="de-DE" altLang="de-DE" sz="1600" dirty="0"/>
              <a:t>Die Zoom-Stufen gehen von 1 bis 40 </a:t>
            </a:r>
          </a:p>
          <a:p>
            <a:pPr>
              <a:buFontTx/>
              <a:buChar char="-"/>
            </a:pPr>
            <a:endParaRPr lang="de-DE" altLang="de-DE" sz="1600" dirty="0"/>
          </a:p>
          <a:p>
            <a:pPr>
              <a:buFontTx/>
              <a:buChar char="-"/>
            </a:pPr>
            <a:r>
              <a:rPr lang="de-DE" altLang="de-DE" sz="1600" dirty="0"/>
              <a:t>Steuerung über die Maus kann aktiviert werden.</a:t>
            </a:r>
          </a:p>
          <a:p>
            <a:pPr>
              <a:buFont typeface="Arial" charset="0"/>
              <a:buChar char="•"/>
            </a:pPr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Zoomen</a:t>
            </a:r>
            <a:endParaRPr lang="en-US" dirty="0"/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88000"/>
            <a:ext cx="4472608" cy="2828009"/>
          </a:xfrm>
        </p:spPr>
      </p:pic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7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Zoom auf einem Monitor</a:t>
            </a:r>
            <a:endParaRPr lang="en-US" dirty="0"/>
          </a:p>
        </p:txBody>
      </p:sp>
      <p:pic>
        <p:nvPicPr>
          <p:cNvPr id="8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7" y="1044066"/>
            <a:ext cx="4567721" cy="34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4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22000" y="1227779"/>
            <a:ext cx="3884296" cy="3348000"/>
          </a:xfrm>
        </p:spPr>
        <p:txBody>
          <a:bodyPr/>
          <a:lstStyle/>
          <a:p>
            <a:pPr>
              <a:buFontTx/>
              <a:buChar char="-"/>
            </a:pPr>
            <a:endParaRPr lang="de-DE" altLang="de-DE" sz="1600" dirty="0"/>
          </a:p>
          <a:p>
            <a:r>
              <a:rPr lang="de-DE" altLang="de-DE" sz="1600" dirty="0"/>
              <a:t>Voreinstellungen</a:t>
            </a:r>
          </a:p>
          <a:p>
            <a:pPr lvl="1"/>
            <a:r>
              <a:rPr lang="de-DE" altLang="de-DE" sz="1600" dirty="0"/>
              <a:t>Farben umkehre</a:t>
            </a:r>
          </a:p>
          <a:p>
            <a:pPr lvl="1"/>
            <a:r>
              <a:rPr lang="de-DE" altLang="de-DE" sz="1600" dirty="0"/>
              <a:t>In Graustufen umwandeln</a:t>
            </a:r>
          </a:p>
          <a:p>
            <a:pPr lvl="1"/>
            <a:r>
              <a:rPr lang="de-DE" altLang="de-DE" sz="1600" dirty="0"/>
              <a:t>Farben differenzieren</a:t>
            </a:r>
          </a:p>
          <a:p>
            <a:pPr lvl="1"/>
            <a:r>
              <a:rPr lang="de-DE" altLang="de-DE" sz="1600" dirty="0"/>
              <a:t>Bewegungen reduzieren</a:t>
            </a:r>
          </a:p>
          <a:p>
            <a:pPr lvl="1"/>
            <a:r>
              <a:rPr lang="de-DE" altLang="de-DE" sz="1600" dirty="0"/>
              <a:t>Kontrast erhöhen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Kontrast und Cursor Größe </a:t>
            </a:r>
            <a:r>
              <a:rPr lang="de-DE" altLang="de-DE" sz="1600" dirty="0" smtClean="0"/>
              <a:t>einstellen</a:t>
            </a:r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</a:t>
            </a:r>
            <a:endParaRPr lang="en-US" dirty="0"/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2609" y="1227779"/>
            <a:ext cx="4564891" cy="2840399"/>
          </a:xfrm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3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22000" y="1227779"/>
            <a:ext cx="3884296" cy="3348000"/>
          </a:xfrm>
        </p:spPr>
        <p:txBody>
          <a:bodyPr/>
          <a:lstStyle/>
          <a:p>
            <a:pPr>
              <a:buFontTx/>
              <a:buChar char="-"/>
            </a:pPr>
            <a:endParaRPr lang="de-DE" altLang="de-DE" sz="1600" dirty="0"/>
          </a:p>
          <a:p>
            <a:r>
              <a:rPr lang="de-DE" altLang="de-DE" sz="1600" dirty="0"/>
              <a:t>Über die Sprachausgabe lässt sich die </a:t>
            </a:r>
            <a:br>
              <a:rPr lang="de-DE" altLang="de-DE" sz="1600" dirty="0"/>
            </a:br>
            <a:r>
              <a:rPr lang="de-DE" altLang="de-DE" sz="1600" dirty="0"/>
              <a:t>Modulation, Tonlage, Stimme angepasst </a:t>
            </a:r>
            <a:br>
              <a:rPr lang="de-DE" altLang="de-DE" sz="1600" dirty="0"/>
            </a:br>
            <a:r>
              <a:rPr lang="de-DE" altLang="de-DE" sz="1600" dirty="0"/>
              <a:t>werden</a:t>
            </a:r>
          </a:p>
          <a:p>
            <a:endParaRPr lang="de-DE" altLang="de-DE" sz="1600" dirty="0"/>
          </a:p>
          <a:p>
            <a:r>
              <a:rPr lang="de-DE" altLang="de-DE" sz="1600" dirty="0"/>
              <a:t>Das Vorlesen von Ereignissen oder von </a:t>
            </a:r>
            <a:br>
              <a:rPr lang="de-DE" altLang="de-DE" sz="1600" dirty="0"/>
            </a:br>
            <a:r>
              <a:rPr lang="de-DE" altLang="de-DE" sz="1600" dirty="0"/>
              <a:t>markierten Textstellen via Tastenkürzel</a:t>
            </a:r>
            <a:br>
              <a:rPr lang="de-DE" altLang="de-DE" sz="1600" dirty="0"/>
            </a:br>
            <a:r>
              <a:rPr lang="de-DE" altLang="de-DE" sz="1600" dirty="0"/>
              <a:t>ist wählbar. </a:t>
            </a:r>
            <a:endParaRPr lang="de-DE" alt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Sprachausgabe</a:t>
            </a:r>
            <a:endParaRPr lang="en-US" dirty="0"/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2609" y="1227779"/>
            <a:ext cx="4564891" cy="2840399"/>
          </a:xfrm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837512" y="4759492"/>
            <a:ext cx="5582588" cy="2444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 Bedienhilfen am Mac </a:t>
            </a:r>
            <a:r>
              <a:rPr lang="de-DE" smtClean="0"/>
              <a:t>| Uwe Scheuerer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9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ZE-Folienmaster_de_16-9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wrap="non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2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Macintosh PowerPoint</Application>
  <PresentationFormat>Bildschirmpräsentation (16:9)</PresentationFormat>
  <Paragraphs>69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 Black</vt:lpstr>
      <vt:lpstr>Lucida Grande</vt:lpstr>
      <vt:lpstr>Verdana</vt:lpstr>
      <vt:lpstr>Arial</vt:lpstr>
      <vt:lpstr>Calibri</vt:lpstr>
      <vt:lpstr>Wingdings</vt:lpstr>
      <vt:lpstr>RRZE-Folienmaster_de_16-9</vt:lpstr>
      <vt:lpstr>OSX Bedienhilfen</vt:lpstr>
      <vt:lpstr>Inhalt </vt:lpstr>
      <vt:lpstr>Allgemeines</vt:lpstr>
      <vt:lpstr>Allgemein</vt:lpstr>
      <vt:lpstr>VoiceOver</vt:lpstr>
      <vt:lpstr>Zoomen</vt:lpstr>
      <vt:lpstr>Zoom auf einem Monitor</vt:lpstr>
      <vt:lpstr>Anzeige</vt:lpstr>
      <vt:lpstr>Sprachausgabe</vt:lpstr>
      <vt:lpstr>Diktat &amp; Siri</vt:lpstr>
      <vt:lpstr>Diktat &amp; Siri</vt:lpstr>
      <vt:lpstr>PowerPoint-Präsentation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Microsoft Office-Anwender</cp:lastModifiedBy>
  <cp:revision>401</cp:revision>
  <dcterms:created xsi:type="dcterms:W3CDTF">2014-01-22T12:40:09Z</dcterms:created>
  <dcterms:modified xsi:type="dcterms:W3CDTF">2017-12-07T14:24:12Z</dcterms:modified>
</cp:coreProperties>
</file>